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9" r:id="rId2"/>
    <p:sldId id="270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54" autoAdjust="0"/>
    <p:restoredTop sz="94660"/>
  </p:normalViewPr>
  <p:slideViewPr>
    <p:cSldViewPr>
      <p:cViewPr>
        <p:scale>
          <a:sx n="95" d="100"/>
          <a:sy n="95" d="100"/>
        </p:scale>
        <p:origin x="-260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E42C7-27D0-456A-A430-8C46E777D210}" type="datetimeFigureOut">
              <a:rPr lang="en-GB" smtClean="0"/>
              <a:t>11/03/2018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620-AEEC-44E1-9F66-17699EB2C2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18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DA751-3B0C-461F-8276-CDFDA8C5CB50}" type="datetimeFigureOut">
              <a:rPr lang="en-US" smtClean="0"/>
              <a:t>11-Mar-18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10301-075E-4D93-9EE6-11369708E36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Route Inspection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GB" sz="1800" dirty="0" smtClean="0"/>
              <a:t>The first method mark is for </a:t>
            </a:r>
            <a:r>
              <a:rPr lang="en-GB" sz="1800" dirty="0" smtClean="0">
                <a:solidFill>
                  <a:srgbClr val="FFC000"/>
                </a:solidFill>
              </a:rPr>
              <a:t>three distinct pairings </a:t>
            </a:r>
            <a:r>
              <a:rPr lang="en-GB" sz="1800" dirty="0" smtClean="0"/>
              <a:t>of the </a:t>
            </a:r>
            <a:r>
              <a:rPr lang="en-GB" sz="1800" dirty="0" smtClean="0">
                <a:solidFill>
                  <a:srgbClr val="FFC000"/>
                </a:solidFill>
              </a:rPr>
              <a:t>correct four odd </a:t>
            </a:r>
            <a:r>
              <a:rPr lang="en-GB" sz="1800" dirty="0" smtClean="0"/>
              <a:t>nodes.  Get this wrong and you lose all say (five) marks.</a:t>
            </a:r>
          </a:p>
          <a:p>
            <a:pPr marL="0" indent="0">
              <a:buNone/>
            </a:pPr>
            <a:endParaRPr lang="en-GB" sz="1800" dirty="0" smtClean="0"/>
          </a:p>
          <a:p>
            <a:pPr>
              <a:buAutoNum type="arabicPeriod" startAt="2"/>
            </a:pPr>
            <a:r>
              <a:rPr lang="en-GB" sz="1800" dirty="0" smtClean="0"/>
              <a:t>State clearly which </a:t>
            </a:r>
            <a:r>
              <a:rPr lang="en-GB" sz="1800" dirty="0" smtClean="0">
                <a:solidFill>
                  <a:srgbClr val="FFC000"/>
                </a:solidFill>
              </a:rPr>
              <a:t>individual</a:t>
            </a:r>
            <a:r>
              <a:rPr lang="en-GB" sz="1800" u="sng" dirty="0" smtClean="0">
                <a:solidFill>
                  <a:srgbClr val="FFC000"/>
                </a:solidFill>
              </a:rPr>
              <a:t> </a:t>
            </a:r>
            <a:r>
              <a:rPr lang="en-GB" sz="1800" dirty="0" smtClean="0"/>
              <a:t>arcs you repeat. ‘Repeat DA, AE, FJ, FK, is accepted whereas ‘repeat DE, FK’ is not.  We also don’t accept ‘DAE’. Don’t just point to the table with an arrow.</a:t>
            </a:r>
          </a:p>
          <a:p>
            <a:pPr>
              <a:buAutoNum type="arabicPeriod" startAt="2"/>
            </a:pPr>
            <a:endParaRPr lang="en-GB" sz="1800" dirty="0" smtClean="0"/>
          </a:p>
          <a:p>
            <a:pPr>
              <a:buAutoNum type="arabicPeriod" startAt="2"/>
            </a:pPr>
            <a:r>
              <a:rPr lang="en-GB" sz="1800" dirty="0" smtClean="0"/>
              <a:t>If </a:t>
            </a:r>
            <a:r>
              <a:rPr lang="en-GB" sz="1800" dirty="0"/>
              <a:t>they ask for you to state the </a:t>
            </a:r>
            <a:r>
              <a:rPr lang="en-GB" sz="1800" dirty="0" smtClean="0"/>
              <a:t>route,  count the number of edges (say 14), add on the repeated edges (say 3) then add 1 more to give 18.  We count 18 letters in your route, then we check you have the repeats (underlining AB and BA helps), then we check all letters are included.</a:t>
            </a:r>
          </a:p>
          <a:p>
            <a:pPr>
              <a:buFont typeface="+mj-lt"/>
              <a:buAutoNum type="arabicPeriod"/>
            </a:pPr>
            <a:endParaRPr lang="en-GB" sz="1800" dirty="0" smtClean="0"/>
          </a:p>
          <a:p>
            <a:pPr marL="0" indent="0">
              <a:buNone/>
            </a:pPr>
            <a:endParaRPr lang="en-GB" sz="1800" u="sng" dirty="0" smtClean="0"/>
          </a:p>
        </p:txBody>
      </p:sp>
      <p:pic>
        <p:nvPicPr>
          <p:cNvPr id="4" name="Route Inspec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092280" y="5486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1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 </a:t>
            </a:r>
            <a:r>
              <a:rPr lang="en-GB" dirty="0" smtClean="0"/>
              <a:t>Inspection 2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GB" sz="1800" dirty="0" smtClean="0"/>
              <a:t>If a question </a:t>
            </a:r>
            <a:r>
              <a:rPr lang="en-GB" sz="1800" dirty="0"/>
              <a:t>is ‘the boy starts at K and finishes at a different vertex, traversing each path at least once. Determine where he finishes giving a reason for your answer</a:t>
            </a:r>
            <a:r>
              <a:rPr lang="en-GB" sz="1800" dirty="0" smtClean="0"/>
              <a:t>’ then you will need four things</a:t>
            </a:r>
            <a:endParaRPr lang="en-GB" sz="1800" dirty="0"/>
          </a:p>
          <a:p>
            <a:pPr marL="0" indent="0">
              <a:buNone/>
            </a:pPr>
            <a:endParaRPr lang="en-GB" sz="1800" u="sng" dirty="0"/>
          </a:p>
          <a:p>
            <a:pPr marL="0" indent="0">
              <a:buNone/>
            </a:pPr>
            <a:r>
              <a:rPr lang="en-GB" sz="1800" dirty="0" smtClean="0"/>
              <a:t>	</a:t>
            </a:r>
            <a:r>
              <a:rPr lang="en-GB" sz="1800" dirty="0" err="1" smtClean="0"/>
              <a:t>i</a:t>
            </a:r>
            <a:r>
              <a:rPr lang="en-GB" sz="1800" dirty="0" smtClean="0"/>
              <a:t>)  </a:t>
            </a:r>
            <a:r>
              <a:rPr lang="en-GB" sz="1800" dirty="0"/>
              <a:t>‘</a:t>
            </a:r>
            <a:r>
              <a:rPr lang="en-GB" sz="1800" u="sng" dirty="0"/>
              <a:t>Repeat DF </a:t>
            </a:r>
            <a:r>
              <a:rPr lang="en-GB" sz="1800" dirty="0"/>
              <a:t>(24)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ii) as </a:t>
            </a:r>
            <a:r>
              <a:rPr lang="en-GB" sz="1800" dirty="0"/>
              <a:t>it is the </a:t>
            </a:r>
            <a:r>
              <a:rPr lang="en-GB" sz="1800" u="sng" dirty="0"/>
              <a:t>shortest</a:t>
            </a:r>
            <a:r>
              <a:rPr lang="en-GB" sz="1800" dirty="0"/>
              <a:t>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/>
              <a:t>	</a:t>
            </a:r>
            <a:r>
              <a:rPr lang="en-GB" sz="1800" dirty="0" smtClean="0"/>
              <a:t>iii) that </a:t>
            </a:r>
            <a:r>
              <a:rPr lang="en-GB" sz="1800" u="sng" dirty="0"/>
              <a:t>does not include K</a:t>
            </a:r>
            <a:r>
              <a:rPr lang="en-GB" sz="1800" dirty="0"/>
              <a:t>.  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	iv) </a:t>
            </a:r>
            <a:r>
              <a:rPr lang="en-GB" sz="1800" u="sng" dirty="0" smtClean="0"/>
              <a:t>Start </a:t>
            </a:r>
            <a:r>
              <a:rPr lang="en-GB" sz="1800" u="sng" dirty="0"/>
              <a:t>at K, finish at E ‘  </a:t>
            </a:r>
            <a:endParaRPr lang="en-GB" sz="1800" dirty="0"/>
          </a:p>
        </p:txBody>
      </p:sp>
      <p:pic>
        <p:nvPicPr>
          <p:cNvPr id="4" name="Route Inspection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96336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3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188</Words>
  <Application>Microsoft Office PowerPoint</Application>
  <PresentationFormat>On-screen Show (4:3)</PresentationFormat>
  <Paragraphs>13</Paragraphs>
  <Slides>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Route Inspection</vt:lpstr>
      <vt:lpstr>Route Inspection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Formulate this allocation problem as a linear programming problem.</dc:title>
  <dc:creator>L&amp;S</dc:creator>
  <cp:lastModifiedBy>Mick and Roo</cp:lastModifiedBy>
  <cp:revision>72</cp:revision>
  <dcterms:created xsi:type="dcterms:W3CDTF">2009-10-15T20:01:49Z</dcterms:created>
  <dcterms:modified xsi:type="dcterms:W3CDTF">2018-03-11T11:41:19Z</dcterms:modified>
</cp:coreProperties>
</file>