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2"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54" autoAdjust="0"/>
    <p:restoredTop sz="94660"/>
  </p:normalViewPr>
  <p:slideViewPr>
    <p:cSldViewPr>
      <p:cViewPr>
        <p:scale>
          <a:sx n="95" d="100"/>
          <a:sy n="95" d="100"/>
        </p:scale>
        <p:origin x="-2652" y="-4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E42C7-27D0-456A-A430-8C46E777D210}" type="datetimeFigureOut">
              <a:rPr lang="en-GB" smtClean="0"/>
              <a:t>11/03/2018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70620-AEEC-44E1-9F66-17699EB2C2FD}" type="slidenum">
              <a:rPr lang="en-GB" smtClean="0"/>
              <a:t>‹#›</a:t>
            </a:fld>
            <a:endParaRPr lang="en-GB"/>
          </a:p>
        </p:txBody>
      </p:sp>
    </p:spTree>
    <p:extLst>
      <p:ext uri="{BB962C8B-B14F-4D97-AF65-F5344CB8AC3E}">
        <p14:creationId xmlns:p14="http://schemas.microsoft.com/office/powerpoint/2010/main" val="2224189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4DA751-3B0C-461F-8276-CDFDA8C5CB50}"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4DA751-3B0C-461F-8276-CDFDA8C5CB50}"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4DA751-3B0C-461F-8276-CDFDA8C5CB50}"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4DA751-3B0C-461F-8276-CDFDA8C5CB50}"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4DA751-3B0C-461F-8276-CDFDA8C5CB50}" type="datetimeFigureOut">
              <a:rPr lang="en-US" smtClean="0"/>
              <a:t>11-Mar-18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4DA751-3B0C-461F-8276-CDFDA8C5CB50}" type="datetimeFigureOut">
              <a:rPr lang="en-US" smtClean="0"/>
              <a:t>11-Mar-18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4DA751-3B0C-461F-8276-CDFDA8C5CB50}" type="datetimeFigureOut">
              <a:rPr lang="en-US" smtClean="0"/>
              <a:t>11-Mar-18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4DA751-3B0C-461F-8276-CDFDA8C5CB50}" type="datetimeFigureOut">
              <a:rPr lang="en-US" smtClean="0"/>
              <a:t>11-Mar-18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DA751-3B0C-461F-8276-CDFDA8C5CB50}" type="datetimeFigureOut">
              <a:rPr lang="en-US" smtClean="0"/>
              <a:t>11-Mar-18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DA751-3B0C-461F-8276-CDFDA8C5CB50}" type="datetimeFigureOut">
              <a:rPr lang="en-US" smtClean="0"/>
              <a:t>11-Mar-18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DA751-3B0C-461F-8276-CDFDA8C5CB50}" type="datetimeFigureOut">
              <a:rPr lang="en-US" smtClean="0"/>
              <a:t>11-Mar-18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10301-075E-4D93-9EE6-11369708E36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DA751-3B0C-461F-8276-CDFDA8C5CB50}" type="datetimeFigureOut">
              <a:rPr lang="en-US" smtClean="0"/>
              <a:t>11-Mar-18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10301-075E-4D93-9EE6-11369708E36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Quick Sort</a:t>
            </a:r>
            <a:endParaRPr lang="en-GB" dirty="0"/>
          </a:p>
        </p:txBody>
      </p:sp>
      <p:sp>
        <p:nvSpPr>
          <p:cNvPr id="3" name="Content Placeholder 2"/>
          <p:cNvSpPr>
            <a:spLocks noGrp="1"/>
          </p:cNvSpPr>
          <p:nvPr>
            <p:ph idx="1"/>
          </p:nvPr>
        </p:nvSpPr>
        <p:spPr/>
        <p:txBody>
          <a:bodyPr>
            <a:normAutofit/>
          </a:bodyPr>
          <a:lstStyle/>
          <a:p>
            <a:pPr>
              <a:buFont typeface="+mj-lt"/>
              <a:buAutoNum type="arabicPeriod"/>
            </a:pPr>
            <a:r>
              <a:rPr lang="en-GB" sz="1800" dirty="0"/>
              <a:t>A quick sort needs a final statement too.  Once you have no </a:t>
            </a:r>
            <a:r>
              <a:rPr lang="en-GB" sz="1800" dirty="0" err="1"/>
              <a:t>sublists</a:t>
            </a:r>
            <a:r>
              <a:rPr lang="en-GB" sz="1800" dirty="0"/>
              <a:t> greater then 1 remaining it’s best to rewrite the line (or write </a:t>
            </a:r>
            <a:r>
              <a:rPr lang="en-GB" sz="1800" dirty="0">
                <a:solidFill>
                  <a:srgbClr val="FFC000"/>
                </a:solidFill>
              </a:rPr>
              <a:t>sort complete</a:t>
            </a:r>
            <a:r>
              <a:rPr lang="en-GB" sz="1800" dirty="0"/>
              <a:t>).  We won’t look for your final line in your workings.  Make it clear at the end.</a:t>
            </a:r>
          </a:p>
          <a:p>
            <a:pPr>
              <a:buFont typeface="+mj-lt"/>
              <a:buAutoNum type="arabicPeriod"/>
            </a:pPr>
            <a:endParaRPr lang="en-GB" sz="1800" dirty="0" smtClean="0"/>
          </a:p>
          <a:p>
            <a:pPr>
              <a:buFont typeface="+mj-lt"/>
              <a:buAutoNum type="arabicPeriod"/>
            </a:pPr>
            <a:r>
              <a:rPr lang="en-GB" sz="1800" dirty="0" smtClean="0"/>
              <a:t>In </a:t>
            </a:r>
            <a:r>
              <a:rPr lang="en-GB" sz="1800" dirty="0"/>
              <a:t>Quick sort, the pivot is the middle right.  If you go wrong you can still get full marks if you choose middle left.  Choosing the first or last number to pivot on is 0 marks.  The first M1 is for a pivot with smaller numbers to the left and larger to the right (if ascending).  Have a rogue number in there and lose </a:t>
            </a:r>
            <a:r>
              <a:rPr lang="en-GB" sz="1800" dirty="0">
                <a:solidFill>
                  <a:srgbClr val="FFC000"/>
                </a:solidFill>
              </a:rPr>
              <a:t>all</a:t>
            </a:r>
            <a:r>
              <a:rPr lang="en-GB" sz="1800" dirty="0"/>
              <a:t> marks.</a:t>
            </a:r>
          </a:p>
          <a:p>
            <a:pPr>
              <a:buFont typeface="+mj-lt"/>
              <a:buAutoNum type="arabicPeriod"/>
            </a:pPr>
            <a:endParaRPr lang="en-GB" sz="1800" dirty="0"/>
          </a:p>
          <a:p>
            <a:pPr>
              <a:buFont typeface="+mj-lt"/>
              <a:buAutoNum type="arabicPeriod"/>
            </a:pPr>
            <a:r>
              <a:rPr lang="en-GB" sz="1800" dirty="0"/>
              <a:t>In Quick sort, if there are 2 </a:t>
            </a:r>
            <a:r>
              <a:rPr lang="en-GB" sz="1800" dirty="0" err="1"/>
              <a:t>sublists</a:t>
            </a:r>
            <a:r>
              <a:rPr lang="en-GB" sz="1800" dirty="0"/>
              <a:t>, do </a:t>
            </a:r>
            <a:r>
              <a:rPr lang="en-GB" sz="1800" dirty="0">
                <a:solidFill>
                  <a:srgbClr val="FFC000"/>
                </a:solidFill>
              </a:rPr>
              <a:t>not</a:t>
            </a:r>
            <a:r>
              <a:rPr lang="en-GB" sz="1800" dirty="0"/>
              <a:t> do one pivot per line.  You’ll lose all your marks except 1.</a:t>
            </a:r>
          </a:p>
          <a:p>
            <a:pPr>
              <a:buFont typeface="+mj-lt"/>
              <a:buAutoNum type="arabicPeriod"/>
            </a:pPr>
            <a:endParaRPr lang="en-GB" sz="1800" dirty="0" smtClean="0"/>
          </a:p>
          <a:p>
            <a:pPr>
              <a:buFont typeface="+mj-lt"/>
              <a:buAutoNum type="arabicPeriod"/>
            </a:pPr>
            <a:r>
              <a:rPr lang="en-GB" sz="1800" dirty="0" smtClean="0"/>
              <a:t>If </a:t>
            </a:r>
            <a:r>
              <a:rPr lang="en-GB" sz="1800" dirty="0"/>
              <a:t>you sort in ascending order and the </a:t>
            </a:r>
            <a:r>
              <a:rPr lang="en-GB" sz="1800" dirty="0" smtClean="0"/>
              <a:t>question </a:t>
            </a:r>
            <a:r>
              <a:rPr lang="en-GB" sz="1800" dirty="0"/>
              <a:t>says descending, </a:t>
            </a:r>
            <a:r>
              <a:rPr lang="en-GB" sz="1800" dirty="0">
                <a:solidFill>
                  <a:srgbClr val="FFC000"/>
                </a:solidFill>
              </a:rPr>
              <a:t>keep</a:t>
            </a:r>
            <a:r>
              <a:rPr lang="en-GB" sz="1800" dirty="0"/>
              <a:t> </a:t>
            </a:r>
            <a:r>
              <a:rPr lang="en-GB" sz="1800" dirty="0">
                <a:solidFill>
                  <a:srgbClr val="FFC000"/>
                </a:solidFill>
              </a:rPr>
              <a:t>going</a:t>
            </a:r>
            <a:r>
              <a:rPr lang="en-GB" sz="1800" dirty="0"/>
              <a:t> BUT you must reverse the list at the very end (full marks)</a:t>
            </a:r>
          </a:p>
          <a:p>
            <a:endParaRPr lang="en-GB" sz="1800" dirty="0"/>
          </a:p>
        </p:txBody>
      </p:sp>
      <p:pic>
        <p:nvPicPr>
          <p:cNvPr id="4" name="Quick So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48264" y="332656"/>
            <a:ext cx="609600" cy="609600"/>
          </a:xfrm>
          <a:prstGeom prst="rect">
            <a:avLst/>
          </a:prstGeom>
        </p:spPr>
      </p:pic>
    </p:spTree>
    <p:extLst>
      <p:ext uri="{BB962C8B-B14F-4D97-AF65-F5344CB8AC3E}">
        <p14:creationId xmlns:p14="http://schemas.microsoft.com/office/powerpoint/2010/main" val="1934177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10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177</Words>
  <Application>Microsoft Office PowerPoint</Application>
  <PresentationFormat>On-screen Show (4:3)</PresentationFormat>
  <Paragraphs>8</Paragraphs>
  <Slides>1</Slides>
  <Notes>0</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Quick Sort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Formulate this allocation problem as a linear programming problem.</dc:title>
  <dc:creator>L&amp;S</dc:creator>
  <cp:lastModifiedBy>Mick and Roo</cp:lastModifiedBy>
  <cp:revision>74</cp:revision>
  <dcterms:created xsi:type="dcterms:W3CDTF">2009-10-15T20:01:49Z</dcterms:created>
  <dcterms:modified xsi:type="dcterms:W3CDTF">2018-03-11T11:47:46Z</dcterms:modified>
</cp:coreProperties>
</file>