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8" r:id="rId2"/>
    <p:sldId id="256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754" autoAdjust="0"/>
    <p:restoredTop sz="94660"/>
  </p:normalViewPr>
  <p:slideViewPr>
    <p:cSldViewPr>
      <p:cViewPr>
        <p:scale>
          <a:sx n="95" d="100"/>
          <a:sy n="95" d="100"/>
        </p:scale>
        <p:origin x="-260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E42C7-27D0-456A-A430-8C46E777D210}" type="datetimeFigureOut">
              <a:rPr lang="en-GB" smtClean="0"/>
              <a:t>11/03/2018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70620-AEEC-44E1-9F66-17699EB2C2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18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A751-3B0C-461F-8276-CDFDA8C5CB50}" type="datetimeFigureOut">
              <a:rPr lang="en-US" smtClean="0"/>
              <a:t>11-Mar-18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0301-075E-4D93-9EE6-11369708E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A751-3B0C-461F-8276-CDFDA8C5CB50}" type="datetimeFigureOut">
              <a:rPr lang="en-US" smtClean="0"/>
              <a:t>11-Mar-18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0301-075E-4D93-9EE6-11369708E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A751-3B0C-461F-8276-CDFDA8C5CB50}" type="datetimeFigureOut">
              <a:rPr lang="en-US" smtClean="0"/>
              <a:t>11-Mar-18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0301-075E-4D93-9EE6-11369708E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A751-3B0C-461F-8276-CDFDA8C5CB50}" type="datetimeFigureOut">
              <a:rPr lang="en-US" smtClean="0"/>
              <a:t>11-Mar-18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0301-075E-4D93-9EE6-11369708E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A751-3B0C-461F-8276-CDFDA8C5CB50}" type="datetimeFigureOut">
              <a:rPr lang="en-US" smtClean="0"/>
              <a:t>11-Mar-18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0301-075E-4D93-9EE6-11369708E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A751-3B0C-461F-8276-CDFDA8C5CB50}" type="datetimeFigureOut">
              <a:rPr lang="en-US" smtClean="0"/>
              <a:t>11-Mar-18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0301-075E-4D93-9EE6-11369708E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A751-3B0C-461F-8276-CDFDA8C5CB50}" type="datetimeFigureOut">
              <a:rPr lang="en-US" smtClean="0"/>
              <a:t>11-Mar-18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0301-075E-4D93-9EE6-11369708E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A751-3B0C-461F-8276-CDFDA8C5CB50}" type="datetimeFigureOut">
              <a:rPr lang="en-US" smtClean="0"/>
              <a:t>11-Mar-18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0301-075E-4D93-9EE6-11369708E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A751-3B0C-461F-8276-CDFDA8C5CB50}" type="datetimeFigureOut">
              <a:rPr lang="en-US" smtClean="0"/>
              <a:t>11-Mar-18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0301-075E-4D93-9EE6-11369708E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A751-3B0C-461F-8276-CDFDA8C5CB50}" type="datetimeFigureOut">
              <a:rPr lang="en-US" smtClean="0"/>
              <a:t>11-Mar-18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0301-075E-4D93-9EE6-11369708E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A751-3B0C-461F-8276-CDFDA8C5CB50}" type="datetimeFigureOut">
              <a:rPr lang="en-US" smtClean="0"/>
              <a:t>11-Mar-18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0301-075E-4D93-9EE6-11369708E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DA751-3B0C-461F-8276-CDFDA8C5CB50}" type="datetimeFigureOut">
              <a:rPr lang="en-US" smtClean="0"/>
              <a:t>11-Mar-18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10301-075E-4D93-9EE6-11369708E36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en-GB" dirty="0" smtClean="0"/>
              <a:t>How to beat the examiner in your D1 exam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49723"/>
            <a:ext cx="3795204" cy="402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ntroducti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20272" y="1412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374329"/>
            <a:ext cx="7772400" cy="1470025"/>
          </a:xfrm>
        </p:spPr>
        <p:txBody>
          <a:bodyPr/>
          <a:lstStyle/>
          <a:p>
            <a:r>
              <a:rPr lang="en-GB" dirty="0" smtClean="0"/>
              <a:t>D1 stuff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685" y="3789040"/>
            <a:ext cx="6400800" cy="2952328"/>
          </a:xfrm>
        </p:spPr>
        <p:txBody>
          <a:bodyPr/>
          <a:lstStyle/>
          <a:p>
            <a:r>
              <a:rPr lang="en-GB" dirty="0" smtClean="0"/>
              <a:t>The tail wags the dog.</a:t>
            </a:r>
          </a:p>
          <a:p>
            <a:r>
              <a:rPr lang="en-GB" u="sng" dirty="0" smtClean="0"/>
              <a:t>M1</a:t>
            </a:r>
            <a:r>
              <a:rPr lang="en-GB" dirty="0" smtClean="0"/>
              <a:t>A1 A1 </a:t>
            </a:r>
            <a:r>
              <a:rPr lang="en-GB" dirty="0" err="1" smtClean="0"/>
              <a:t>A1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We mark your best effort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1026" name="Picture 2" descr="http://landofdopeandtories.files.wordpress.com/2014/01/mr-fuss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15340"/>
            <a:ext cx="1480282" cy="177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r Fuss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20272" y="692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4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2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Minimum Spanning Trees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1800" dirty="0" smtClean="0"/>
              <a:t>If you do Prims and it asks for </a:t>
            </a:r>
            <a:r>
              <a:rPr lang="en-GB" sz="1800" dirty="0" err="1" smtClean="0"/>
              <a:t>Kruskals</a:t>
            </a:r>
            <a:r>
              <a:rPr lang="en-GB" sz="1800" dirty="0" smtClean="0"/>
              <a:t>: even though you get the same answer, you lose </a:t>
            </a:r>
            <a:r>
              <a:rPr lang="en-GB" sz="1800" dirty="0" smtClean="0">
                <a:solidFill>
                  <a:srgbClr val="FFC000"/>
                </a:solidFill>
              </a:rPr>
              <a:t>all </a:t>
            </a:r>
            <a:r>
              <a:rPr lang="en-GB" sz="1800" dirty="0" smtClean="0"/>
              <a:t>marks. </a:t>
            </a:r>
            <a:r>
              <a:rPr lang="en-GB" sz="1800" dirty="0"/>
              <a:t> </a:t>
            </a:r>
            <a:r>
              <a:rPr lang="en-GB" sz="1800" dirty="0" smtClean="0"/>
              <a:t>Remember Prims (P) for Points, </a:t>
            </a:r>
            <a:r>
              <a:rPr lang="en-GB" sz="1800" dirty="0" err="1" smtClean="0"/>
              <a:t>KruskAls</a:t>
            </a:r>
            <a:r>
              <a:rPr lang="en-GB" sz="1800" dirty="0" smtClean="0"/>
              <a:t> (has an A in it) for Arcs.</a:t>
            </a:r>
          </a:p>
          <a:p>
            <a:pPr marL="514350" indent="-514350">
              <a:buFont typeface="+mj-lt"/>
              <a:buAutoNum type="arabicPeriod"/>
            </a:pPr>
            <a:endParaRPr lang="en-GB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1800" dirty="0" smtClean="0"/>
              <a:t>You must write out the </a:t>
            </a:r>
            <a:r>
              <a:rPr lang="en-GB" sz="1800" dirty="0" smtClean="0">
                <a:solidFill>
                  <a:srgbClr val="FFC000"/>
                </a:solidFill>
              </a:rPr>
              <a:t>order</a:t>
            </a:r>
            <a:r>
              <a:rPr lang="en-GB" sz="1800" dirty="0" smtClean="0"/>
              <a:t> you select the arcs (even in a Prims matrix).  The examiners report suggests you should do this as you go through the algorithm, rather than at the end.</a:t>
            </a:r>
          </a:p>
          <a:p>
            <a:pPr marL="514350" indent="-514350">
              <a:buFont typeface="+mj-lt"/>
              <a:buAutoNum type="arabicPeriod"/>
            </a:pPr>
            <a:endParaRPr lang="en-GB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1800" dirty="0" smtClean="0"/>
              <a:t>In Prims, they always give you the point to start at.</a:t>
            </a:r>
          </a:p>
          <a:p>
            <a:pPr marL="514350" indent="-514350">
              <a:buFont typeface="+mj-lt"/>
              <a:buAutoNum type="arabicPeriod"/>
            </a:pPr>
            <a:endParaRPr lang="en-GB" sz="1800" dirty="0"/>
          </a:p>
          <a:p>
            <a:pPr marL="514350" indent="-514350">
              <a:buFont typeface="+mj-lt"/>
              <a:buAutoNum type="arabicPeriod"/>
            </a:pPr>
            <a:r>
              <a:rPr lang="en-GB" sz="1800" dirty="0" smtClean="0"/>
              <a:t>In </a:t>
            </a:r>
            <a:r>
              <a:rPr lang="en-GB" sz="1800" dirty="0" err="1" smtClean="0"/>
              <a:t>Kruskals</a:t>
            </a:r>
            <a:r>
              <a:rPr lang="en-GB" sz="1800" dirty="0" smtClean="0"/>
              <a:t> they need to see the word ‘</a:t>
            </a:r>
            <a:r>
              <a:rPr lang="en-GB" sz="1800" dirty="0" smtClean="0">
                <a:solidFill>
                  <a:srgbClr val="FFC000"/>
                </a:solidFill>
              </a:rPr>
              <a:t>reject</a:t>
            </a:r>
            <a:r>
              <a:rPr lang="en-GB" sz="1800" dirty="0" smtClean="0"/>
              <a:t>’ at least once.  </a:t>
            </a:r>
          </a:p>
          <a:p>
            <a:pPr marL="514350" indent="-514350">
              <a:buFont typeface="+mj-lt"/>
              <a:buAutoNum type="arabicPeriod"/>
            </a:pPr>
            <a:endParaRPr lang="en-GB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1800" dirty="0" smtClean="0"/>
              <a:t>Prims doesn’t have any rejections so if you accidently write the word ‘reject’ anywhere in a Prims you lose </a:t>
            </a:r>
            <a:r>
              <a:rPr lang="en-GB" sz="1800" dirty="0" smtClean="0">
                <a:solidFill>
                  <a:srgbClr val="FFC000"/>
                </a:solidFill>
              </a:rPr>
              <a:t>all</a:t>
            </a:r>
            <a:r>
              <a:rPr lang="en-GB" sz="1800" dirty="0" smtClean="0"/>
              <a:t> marks.</a:t>
            </a:r>
            <a:endParaRPr lang="en-GB" sz="1800" dirty="0"/>
          </a:p>
        </p:txBody>
      </p:sp>
      <p:pic>
        <p:nvPicPr>
          <p:cNvPr id="4" name="Minimum Spanning Tre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73144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2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3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160</Words>
  <Application>Microsoft Office PowerPoint</Application>
  <PresentationFormat>On-screen Show (4:3)</PresentationFormat>
  <Paragraphs>18</Paragraphs>
  <Slides>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How to beat the examiner in your D1 exam</vt:lpstr>
      <vt:lpstr>D1 stuff</vt:lpstr>
      <vt:lpstr>Minimum Spanning Trees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Formulate this allocation problem as a linear programming problem.</dc:title>
  <dc:creator>L&amp;S</dc:creator>
  <cp:lastModifiedBy>Mick and Roo</cp:lastModifiedBy>
  <cp:revision>72</cp:revision>
  <dcterms:created xsi:type="dcterms:W3CDTF">2009-10-15T20:01:49Z</dcterms:created>
  <dcterms:modified xsi:type="dcterms:W3CDTF">2018-03-11T11:26:33Z</dcterms:modified>
</cp:coreProperties>
</file>