
<file path=[Content_Types].xml><?xml version="1.0" encoding="utf-8"?>
<Types xmlns="http://schemas.openxmlformats.org/package/2006/content-types">
  <Default Extension="mp3" ContentType="audio/unknown"/>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3"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754" autoAdjust="0"/>
    <p:restoredTop sz="94660"/>
  </p:normalViewPr>
  <p:slideViewPr>
    <p:cSldViewPr>
      <p:cViewPr>
        <p:scale>
          <a:sx n="95" d="100"/>
          <a:sy n="95" d="100"/>
        </p:scale>
        <p:origin x="-2652" y="-4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EE42C7-27D0-456A-A430-8C46E777D210}" type="datetimeFigureOut">
              <a:rPr lang="en-GB" smtClean="0"/>
              <a:t>11/03/2018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70620-AEEC-44E1-9F66-17699EB2C2FD}" type="slidenum">
              <a:rPr lang="en-GB" smtClean="0"/>
              <a:t>‹#›</a:t>
            </a:fld>
            <a:endParaRPr lang="en-GB"/>
          </a:p>
        </p:txBody>
      </p:sp>
    </p:spTree>
    <p:extLst>
      <p:ext uri="{BB962C8B-B14F-4D97-AF65-F5344CB8AC3E}">
        <p14:creationId xmlns:p14="http://schemas.microsoft.com/office/powerpoint/2010/main" val="2224189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4DA751-3B0C-461F-8276-CDFDA8C5CB50}" type="datetimeFigureOut">
              <a:rPr lang="en-US" smtClean="0"/>
              <a:t>11-Mar-18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4DA751-3B0C-461F-8276-CDFDA8C5CB50}" type="datetimeFigureOut">
              <a:rPr lang="en-US" smtClean="0"/>
              <a:t>11-Mar-18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4DA751-3B0C-461F-8276-CDFDA8C5CB50}" type="datetimeFigureOut">
              <a:rPr lang="en-US" smtClean="0"/>
              <a:t>11-Mar-18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4DA751-3B0C-461F-8276-CDFDA8C5CB50}" type="datetimeFigureOut">
              <a:rPr lang="en-US" smtClean="0"/>
              <a:t>11-Mar-18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4DA751-3B0C-461F-8276-CDFDA8C5CB50}" type="datetimeFigureOut">
              <a:rPr lang="en-US" smtClean="0"/>
              <a:t>11-Mar-18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4DA751-3B0C-461F-8276-CDFDA8C5CB50}" type="datetimeFigureOut">
              <a:rPr lang="en-US" smtClean="0"/>
              <a:t>11-Mar-18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4DA751-3B0C-461F-8276-CDFDA8C5CB50}" type="datetimeFigureOut">
              <a:rPr lang="en-US" smtClean="0"/>
              <a:t>11-Mar-18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4DA751-3B0C-461F-8276-CDFDA8C5CB50}" type="datetimeFigureOut">
              <a:rPr lang="en-US" smtClean="0"/>
              <a:t>11-Mar-18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DA751-3B0C-461F-8276-CDFDA8C5CB50}" type="datetimeFigureOut">
              <a:rPr lang="en-US" smtClean="0"/>
              <a:t>11-Mar-18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4DA751-3B0C-461F-8276-CDFDA8C5CB50}" type="datetimeFigureOut">
              <a:rPr lang="en-US" smtClean="0"/>
              <a:t>11-Mar-18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4DA751-3B0C-461F-8276-CDFDA8C5CB50}" type="datetimeFigureOut">
              <a:rPr lang="en-US" smtClean="0"/>
              <a:t>11-Mar-18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DA751-3B0C-461F-8276-CDFDA8C5CB50}" type="datetimeFigureOut">
              <a:rPr lang="en-US" smtClean="0"/>
              <a:t>11-Mar-18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10301-075E-4D93-9EE6-11369708E36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8147"/>
            <a:ext cx="8229600" cy="1143000"/>
          </a:xfrm>
        </p:spPr>
        <p:txBody>
          <a:bodyPr/>
          <a:lstStyle/>
          <a:p>
            <a:r>
              <a:rPr lang="en-GB" dirty="0" smtClean="0"/>
              <a:t>Dijkstra</a:t>
            </a:r>
            <a:endParaRPr lang="en-GB" dirty="0"/>
          </a:p>
        </p:txBody>
      </p:sp>
      <p:sp>
        <p:nvSpPr>
          <p:cNvPr id="3" name="Content Placeholder 2"/>
          <p:cNvSpPr>
            <a:spLocks noGrp="1"/>
          </p:cNvSpPr>
          <p:nvPr>
            <p:ph idx="1"/>
          </p:nvPr>
        </p:nvSpPr>
        <p:spPr>
          <a:xfrm>
            <a:off x="467544" y="1210849"/>
            <a:ext cx="8229600" cy="4525963"/>
          </a:xfrm>
        </p:spPr>
        <p:txBody>
          <a:bodyPr>
            <a:noAutofit/>
          </a:bodyPr>
          <a:lstStyle/>
          <a:p>
            <a:pPr>
              <a:buFont typeface="+mj-lt"/>
              <a:buAutoNum type="arabicPeriod"/>
            </a:pPr>
            <a:r>
              <a:rPr lang="en-GB" sz="1800" dirty="0" smtClean="0"/>
              <a:t>The start box </a:t>
            </a:r>
            <a:r>
              <a:rPr lang="en-GB" sz="1800" dirty="0" smtClean="0">
                <a:solidFill>
                  <a:srgbClr val="FFC000"/>
                </a:solidFill>
              </a:rPr>
              <a:t>doesn’t</a:t>
            </a:r>
            <a:r>
              <a:rPr lang="en-GB" sz="1800" dirty="0" smtClean="0"/>
              <a:t> need zero in working values</a:t>
            </a:r>
          </a:p>
          <a:p>
            <a:pPr>
              <a:buFont typeface="+mj-lt"/>
              <a:buAutoNum type="arabicPeriod"/>
            </a:pPr>
            <a:endParaRPr lang="en-GB" sz="1800" dirty="0" smtClean="0"/>
          </a:p>
          <a:p>
            <a:pPr>
              <a:buFont typeface="+mj-lt"/>
              <a:buAutoNum type="arabicPeriod"/>
            </a:pPr>
            <a:r>
              <a:rPr lang="en-GB" sz="1800" dirty="0" smtClean="0"/>
              <a:t>The first method mark is for a smaller number replacing a larger number at least once in the main boxes. Miss that and lose </a:t>
            </a:r>
            <a:r>
              <a:rPr lang="en-GB" sz="1800" dirty="0" smtClean="0">
                <a:solidFill>
                  <a:srgbClr val="FFC000"/>
                </a:solidFill>
              </a:rPr>
              <a:t>all</a:t>
            </a:r>
            <a:r>
              <a:rPr lang="en-GB" sz="1800" dirty="0" smtClean="0"/>
              <a:t> marks.</a:t>
            </a:r>
          </a:p>
          <a:p>
            <a:pPr>
              <a:buFont typeface="+mj-lt"/>
              <a:buAutoNum type="arabicPeriod"/>
            </a:pPr>
            <a:endParaRPr lang="en-GB" sz="1800" dirty="0" smtClean="0"/>
          </a:p>
          <a:p>
            <a:pPr>
              <a:buFont typeface="+mj-lt"/>
              <a:buAutoNum type="arabicPeriod"/>
            </a:pPr>
            <a:r>
              <a:rPr lang="en-GB" sz="1800" dirty="0" smtClean="0"/>
              <a:t>All boxes must be </a:t>
            </a:r>
            <a:r>
              <a:rPr lang="en-GB" sz="1800" dirty="0" smtClean="0">
                <a:solidFill>
                  <a:srgbClr val="FFC000"/>
                </a:solidFill>
              </a:rPr>
              <a:t>labelled</a:t>
            </a:r>
            <a:r>
              <a:rPr lang="en-GB" sz="1800" dirty="0" smtClean="0"/>
              <a:t>.  Miss a number out loses the whole mark for that box.</a:t>
            </a:r>
          </a:p>
          <a:p>
            <a:pPr>
              <a:buFont typeface="+mj-lt"/>
              <a:buAutoNum type="arabicPeriod"/>
            </a:pPr>
            <a:endParaRPr lang="en-GB" sz="1800" dirty="0" smtClean="0"/>
          </a:p>
          <a:p>
            <a:pPr>
              <a:buFont typeface="+mj-lt"/>
              <a:buAutoNum type="arabicPeriod"/>
            </a:pPr>
            <a:r>
              <a:rPr lang="en-GB" sz="1800" dirty="0" smtClean="0"/>
              <a:t>It’s safest to never write in larger values.  If you do, they have to be in the right order.  If any numbers are in the wrong order you lose the mark for that box.  If you need more room list outside the box </a:t>
            </a:r>
            <a:r>
              <a:rPr lang="en-GB" sz="1800" dirty="0" smtClean="0">
                <a:solidFill>
                  <a:srgbClr val="FFC000"/>
                </a:solidFill>
              </a:rPr>
              <a:t>in a line</a:t>
            </a:r>
            <a:r>
              <a:rPr lang="en-GB" sz="1800" dirty="0" smtClean="0"/>
              <a:t>.</a:t>
            </a:r>
          </a:p>
          <a:p>
            <a:pPr>
              <a:buFont typeface="+mj-lt"/>
              <a:buAutoNum type="arabicPeriod"/>
            </a:pPr>
            <a:endParaRPr lang="en-GB" sz="1800" dirty="0" smtClean="0"/>
          </a:p>
          <a:p>
            <a:pPr>
              <a:buFont typeface="+mj-lt"/>
              <a:buAutoNum type="arabicPeriod"/>
            </a:pPr>
            <a:r>
              <a:rPr lang="en-GB" sz="1800" dirty="0" smtClean="0"/>
              <a:t>If they ask you to ‘justify your answer’ they expect a full </a:t>
            </a:r>
            <a:r>
              <a:rPr lang="en-GB" sz="1800" dirty="0" err="1" smtClean="0">
                <a:solidFill>
                  <a:srgbClr val="FFC000"/>
                </a:solidFill>
              </a:rPr>
              <a:t>backread</a:t>
            </a:r>
            <a:r>
              <a:rPr lang="en-GB" sz="1800" dirty="0" smtClean="0">
                <a:solidFill>
                  <a:srgbClr val="FFC000"/>
                </a:solidFill>
              </a:rPr>
              <a:t> </a:t>
            </a:r>
            <a:r>
              <a:rPr lang="en-GB" sz="1800" dirty="0" smtClean="0"/>
              <a:t>(not an essay) so:</a:t>
            </a:r>
          </a:p>
          <a:p>
            <a:pPr marL="0" indent="0">
              <a:buNone/>
            </a:pPr>
            <a:r>
              <a:rPr lang="en-GB" sz="1800" dirty="0" smtClean="0"/>
              <a:t>         T-H 87-76 = 11		</a:t>
            </a:r>
          </a:p>
          <a:p>
            <a:pPr marL="0" indent="0">
              <a:buNone/>
            </a:pPr>
            <a:r>
              <a:rPr lang="en-GB" sz="1800" dirty="0" smtClean="0"/>
              <a:t>          H-F 76-41 = 35</a:t>
            </a:r>
          </a:p>
          <a:p>
            <a:pPr marL="0" indent="0">
              <a:buNone/>
            </a:pPr>
            <a:r>
              <a:rPr lang="en-GB" sz="1800" dirty="0" smtClean="0"/>
              <a:t>          F-E 41-30 = 11 </a:t>
            </a:r>
            <a:r>
              <a:rPr lang="en-GB" sz="1800" dirty="0" err="1" smtClean="0"/>
              <a:t>etc</a:t>
            </a:r>
            <a:endParaRPr lang="en-GB" sz="1800" dirty="0" smtClean="0"/>
          </a:p>
          <a:p>
            <a:endParaRPr lang="en-GB" sz="1800" dirty="0" smtClean="0"/>
          </a:p>
        </p:txBody>
      </p:sp>
      <p:pic>
        <p:nvPicPr>
          <p:cNvPr id="4" name="Picture 3"/>
          <p:cNvPicPr>
            <a:picLocks noChangeAspect="1"/>
          </p:cNvPicPr>
          <p:nvPr/>
        </p:nvPicPr>
        <p:blipFill>
          <a:blip r:embed="rId4"/>
          <a:stretch>
            <a:fillRect/>
          </a:stretch>
        </p:blipFill>
        <p:spPr>
          <a:xfrm>
            <a:off x="4860032" y="1241804"/>
            <a:ext cx="799432" cy="649858"/>
          </a:xfrm>
          <a:prstGeom prst="rect">
            <a:avLst/>
          </a:prstGeom>
        </p:spPr>
      </p:pic>
      <p:pic>
        <p:nvPicPr>
          <p:cNvPr id="5" name="Picture 4"/>
          <p:cNvPicPr>
            <a:picLocks noChangeAspect="1"/>
          </p:cNvPicPr>
          <p:nvPr/>
        </p:nvPicPr>
        <p:blipFill>
          <a:blip r:embed="rId5"/>
          <a:stretch>
            <a:fillRect/>
          </a:stretch>
        </p:blipFill>
        <p:spPr>
          <a:xfrm>
            <a:off x="7714998" y="2264389"/>
            <a:ext cx="1332332" cy="658366"/>
          </a:xfrm>
          <a:prstGeom prst="rect">
            <a:avLst/>
          </a:prstGeom>
        </p:spPr>
      </p:pic>
      <p:pic>
        <p:nvPicPr>
          <p:cNvPr id="6" name="Dijkstr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36296" y="332656"/>
            <a:ext cx="609600" cy="609600"/>
          </a:xfrm>
          <a:prstGeom prst="rect">
            <a:avLst/>
          </a:prstGeom>
        </p:spPr>
      </p:pic>
    </p:spTree>
    <p:extLst>
      <p:ext uri="{BB962C8B-B14F-4D97-AF65-F5344CB8AC3E}">
        <p14:creationId xmlns:p14="http://schemas.microsoft.com/office/powerpoint/2010/main" val="23675111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89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134</Words>
  <Application>Microsoft Office PowerPoint</Application>
  <PresentationFormat>On-screen Show (4:3)</PresentationFormat>
  <Paragraphs>13</Paragraphs>
  <Slides>1</Slides>
  <Notes>0</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Dijkstra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Formulate this allocation problem as a linear programming problem.</dc:title>
  <dc:creator>L&amp;S</dc:creator>
  <cp:lastModifiedBy>Mick and Roo</cp:lastModifiedBy>
  <cp:revision>72</cp:revision>
  <dcterms:created xsi:type="dcterms:W3CDTF">2009-10-15T20:01:49Z</dcterms:created>
  <dcterms:modified xsi:type="dcterms:W3CDTF">2018-03-11T11:53:38Z</dcterms:modified>
</cp:coreProperties>
</file>