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57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0DDB-64A1-4BD5-802A-0FBEEFFC8401}" type="datetimeFigureOut">
              <a:rPr lang="en-GB" smtClean="0"/>
              <a:t>26/09/2012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10A8-7E97-408B-BCE5-8C3D24C6B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43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0DDB-64A1-4BD5-802A-0FBEEFFC8401}" type="datetimeFigureOut">
              <a:rPr lang="en-GB" smtClean="0"/>
              <a:t>26/09/2012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10A8-7E97-408B-BCE5-8C3D24C6B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53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0DDB-64A1-4BD5-802A-0FBEEFFC8401}" type="datetimeFigureOut">
              <a:rPr lang="en-GB" smtClean="0"/>
              <a:t>26/09/2012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10A8-7E97-408B-BCE5-8C3D24C6B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23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0DDB-64A1-4BD5-802A-0FBEEFFC8401}" type="datetimeFigureOut">
              <a:rPr lang="en-GB" smtClean="0"/>
              <a:t>26/09/2012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10A8-7E97-408B-BCE5-8C3D24C6B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20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0DDB-64A1-4BD5-802A-0FBEEFFC8401}" type="datetimeFigureOut">
              <a:rPr lang="en-GB" smtClean="0"/>
              <a:t>26/09/2012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10A8-7E97-408B-BCE5-8C3D24C6B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36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0DDB-64A1-4BD5-802A-0FBEEFFC8401}" type="datetimeFigureOut">
              <a:rPr lang="en-GB" smtClean="0"/>
              <a:t>26/09/2012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10A8-7E97-408B-BCE5-8C3D24C6B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93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0DDB-64A1-4BD5-802A-0FBEEFFC8401}" type="datetimeFigureOut">
              <a:rPr lang="en-GB" smtClean="0"/>
              <a:t>26/09/2012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10A8-7E97-408B-BCE5-8C3D24C6B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624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0DDB-64A1-4BD5-802A-0FBEEFFC8401}" type="datetimeFigureOut">
              <a:rPr lang="en-GB" smtClean="0"/>
              <a:t>26/09/2012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10A8-7E97-408B-BCE5-8C3D24C6B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79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0DDB-64A1-4BD5-802A-0FBEEFFC8401}" type="datetimeFigureOut">
              <a:rPr lang="en-GB" smtClean="0"/>
              <a:t>26/09/2012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10A8-7E97-408B-BCE5-8C3D24C6B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569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0DDB-64A1-4BD5-802A-0FBEEFFC8401}" type="datetimeFigureOut">
              <a:rPr lang="en-GB" smtClean="0"/>
              <a:t>26/09/2012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10A8-7E97-408B-BCE5-8C3D24C6B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586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0DDB-64A1-4BD5-802A-0FBEEFFC8401}" type="datetimeFigureOut">
              <a:rPr lang="en-GB" smtClean="0"/>
              <a:t>26/09/2012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10A8-7E97-408B-BCE5-8C3D24C6B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11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10DDB-64A1-4BD5-802A-0FBEEFFC8401}" type="datetimeFigureOut">
              <a:rPr lang="en-GB" smtClean="0"/>
              <a:t>26/09/2012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010A8-7E97-408B-BCE5-8C3D24C6B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136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Conservation of momentum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17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66800" y="1036320"/>
            <a:ext cx="1767840" cy="1584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835140" y="1002030"/>
            <a:ext cx="1813560" cy="16535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606040" y="3596640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Scenario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302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33333E-6 L 0.21996 0.00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90" y="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-0.225 0.006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50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996 0.00254 L -0.03004 0.0025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5 0.00625 L 0.025 0.006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66800" y="1036320"/>
            <a:ext cx="1767840" cy="1584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835140" y="1002030"/>
            <a:ext cx="1813560" cy="16535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606040" y="3596640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Scenario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54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33333E-6 L 0.21996 0.00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90" y="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-0.225 0.006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50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996 0.00254 L 0.83837 0.0002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20" y="-11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5 0.00625 L 0.34844 -0.00278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63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66800" y="1036320"/>
            <a:ext cx="1767840" cy="1584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835140" y="1002030"/>
            <a:ext cx="1813560" cy="16535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606040" y="3596640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Scenario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65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33333E-6 L 0.21996 0.00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90" y="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-0.225 0.006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50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996 0.00254 L 0.83837 0.0002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20" y="-11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5 0.00625 L 0.34844 -0.002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63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23582" y="1310185"/>
            <a:ext cx="1473958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983708" y="1310185"/>
            <a:ext cx="1473958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91570" y="3138985"/>
            <a:ext cx="1705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mass = 2 kg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00251" y="477672"/>
            <a:ext cx="2456597" cy="1364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2513" y="535379"/>
            <a:ext cx="1705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positive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636737" y="3121631"/>
            <a:ext cx="1705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mass = 3 kg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91570" y="3497786"/>
            <a:ext cx="296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initial velocity = 3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5651309" y="3497786"/>
            <a:ext cx="285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initial velocity = 0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791569" y="3890286"/>
            <a:ext cx="3081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initial momentum = </a:t>
            </a:r>
            <a:endParaRPr lang="en-GB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5669436" y="3880084"/>
            <a:ext cx="2129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initial momentum = </a:t>
            </a:r>
            <a:endParaRPr lang="en-GB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2975211" y="3876611"/>
            <a:ext cx="777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 Ns</a:t>
            </a:r>
            <a:endParaRPr lang="en-GB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7748442" y="3867118"/>
            <a:ext cx="777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 Ns</a:t>
            </a:r>
            <a:endParaRPr lang="en-GB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791570" y="4281185"/>
            <a:ext cx="2531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final velocity = 1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5669436" y="4281185"/>
            <a:ext cx="2531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final velocity = ?</a:t>
            </a:r>
            <a:endParaRPr lang="en-GB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799458" y="4983960"/>
            <a:ext cx="1825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impulse on A   =</a:t>
            </a:r>
            <a:endParaRPr lang="en-GB" baseline="30000" dirty="0"/>
          </a:p>
        </p:txBody>
      </p:sp>
      <p:sp>
        <p:nvSpPr>
          <p:cNvPr id="20" name="TextBox 19"/>
          <p:cNvSpPr txBox="1"/>
          <p:nvPr/>
        </p:nvSpPr>
        <p:spPr>
          <a:xfrm>
            <a:off x="1992073" y="5325304"/>
            <a:ext cx="1265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2x1 – 2x3 </a:t>
            </a:r>
            <a:endParaRPr lang="en-GB" baseline="30000" dirty="0"/>
          </a:p>
        </p:txBody>
      </p:sp>
      <p:sp>
        <p:nvSpPr>
          <p:cNvPr id="21" name="TextBox 20"/>
          <p:cNvSpPr txBox="1"/>
          <p:nvPr/>
        </p:nvSpPr>
        <p:spPr>
          <a:xfrm>
            <a:off x="3185116" y="5305007"/>
            <a:ext cx="1317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-4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sp>
        <p:nvSpPr>
          <p:cNvPr id="22" name="TextBox 21"/>
          <p:cNvSpPr txBox="1"/>
          <p:nvPr/>
        </p:nvSpPr>
        <p:spPr>
          <a:xfrm>
            <a:off x="799459" y="5698762"/>
            <a:ext cx="4869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Impulse on ball A is equal in magnitude to the Impulse on ball B but in the opposite direction</a:t>
            </a:r>
            <a:endParaRPr lang="en-GB" baseline="30000" dirty="0"/>
          </a:p>
        </p:txBody>
      </p:sp>
      <p:sp>
        <p:nvSpPr>
          <p:cNvPr id="23" name="TextBox 22"/>
          <p:cNvSpPr txBox="1"/>
          <p:nvPr/>
        </p:nvSpPr>
        <p:spPr>
          <a:xfrm>
            <a:off x="158654" y="940853"/>
            <a:ext cx="1069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ball A</a:t>
            </a:r>
            <a:endParaRPr lang="en-GB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4448885" y="919791"/>
            <a:ext cx="1069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ball B</a:t>
            </a:r>
            <a:endParaRPr lang="en-GB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6242714" y="5697014"/>
            <a:ext cx="3564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 = 3v</a:t>
            </a:r>
            <a:endParaRPr lang="en-GB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6201770" y="6060504"/>
            <a:ext cx="3564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 = </a:t>
            </a:r>
            <a:r>
              <a:rPr lang="en-GB" baseline="30000" dirty="0" smtClean="0"/>
              <a:t>4</a:t>
            </a:r>
            <a:r>
              <a:rPr lang="en-GB" dirty="0" smtClean="0"/>
              <a:t>/</a:t>
            </a:r>
            <a:r>
              <a:rPr lang="en-GB" baseline="-25000" dirty="0" smtClean="0"/>
              <a:t>3  </a:t>
            </a:r>
            <a:r>
              <a:rPr lang="en-GB" dirty="0" smtClean="0"/>
              <a:t>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sp>
        <p:nvSpPr>
          <p:cNvPr id="27" name="TextBox 26"/>
          <p:cNvSpPr txBox="1"/>
          <p:nvPr/>
        </p:nvSpPr>
        <p:spPr>
          <a:xfrm>
            <a:off x="2398735" y="4995081"/>
            <a:ext cx="2543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change in momentum</a:t>
            </a:r>
            <a:endParaRPr lang="en-GB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813746" y="4614628"/>
            <a:ext cx="2110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final momentum = </a:t>
            </a:r>
            <a:endParaRPr lang="en-GB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2845485" y="4614628"/>
            <a:ext cx="777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 Ns</a:t>
            </a:r>
            <a:endParaRPr lang="en-GB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5698650" y="4625749"/>
            <a:ext cx="2110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final momentum = </a:t>
            </a:r>
            <a:endParaRPr lang="en-GB" baseline="30000" dirty="0"/>
          </a:p>
        </p:txBody>
      </p:sp>
      <p:sp>
        <p:nvSpPr>
          <p:cNvPr id="31" name="TextBox 30"/>
          <p:cNvSpPr txBox="1"/>
          <p:nvPr/>
        </p:nvSpPr>
        <p:spPr>
          <a:xfrm>
            <a:off x="7635922" y="4582362"/>
            <a:ext cx="777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3v Ns</a:t>
            </a:r>
            <a:endParaRPr lang="en-GB" baseline="30000" dirty="0"/>
          </a:p>
        </p:txBody>
      </p:sp>
      <p:sp>
        <p:nvSpPr>
          <p:cNvPr id="32" name="TextBox 31"/>
          <p:cNvSpPr txBox="1"/>
          <p:nvPr/>
        </p:nvSpPr>
        <p:spPr>
          <a:xfrm>
            <a:off x="5726374" y="4931041"/>
            <a:ext cx="1825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impulse on B   =</a:t>
            </a:r>
            <a:endParaRPr lang="en-GB" baseline="30000" dirty="0"/>
          </a:p>
        </p:txBody>
      </p:sp>
      <p:sp>
        <p:nvSpPr>
          <p:cNvPr id="33" name="TextBox 32"/>
          <p:cNvSpPr txBox="1"/>
          <p:nvPr/>
        </p:nvSpPr>
        <p:spPr>
          <a:xfrm>
            <a:off x="5757076" y="5300373"/>
            <a:ext cx="2380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change in momentum</a:t>
            </a:r>
            <a:endParaRPr lang="en-GB" baseline="30000" dirty="0"/>
          </a:p>
        </p:txBody>
      </p:sp>
      <p:sp>
        <p:nvSpPr>
          <p:cNvPr id="34" name="TextBox 33"/>
          <p:cNvSpPr txBox="1"/>
          <p:nvPr/>
        </p:nvSpPr>
        <p:spPr>
          <a:xfrm>
            <a:off x="8023390" y="5291724"/>
            <a:ext cx="947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3v - 0</a:t>
            </a:r>
            <a:endParaRPr lang="en-GB" baseline="30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61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00648E-6 L 0.27518 3.00648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5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3875 -3.7037E-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3.00648E-6 L 0.49149 3.00648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40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7 L 0.59375 0.0020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88" y="9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518 1.48148E-6 L 0.90157 -0.00208 " pathEditMode="relative" rAng="0" ptsTypes="AA">
                                      <p:cBhvr>
                                        <p:cTn id="15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19" y="-11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75 -3.7037E-7 L 1.05937 -0.00208 " pathEditMode="relative" rAng="0" ptsTypes="AA">
                                      <p:cBhvr>
                                        <p:cTn id="17" dur="4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94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15" grpId="0"/>
      <p:bldP spid="16" grpId="0"/>
      <p:bldP spid="19" grpId="0"/>
      <p:bldP spid="20" grpId="0"/>
      <p:bldP spid="21" grpId="0"/>
      <p:bldP spid="22" grpId="0"/>
      <p:bldP spid="23" grpId="0"/>
      <p:bldP spid="23" grpId="1"/>
      <p:bldP spid="24" grpId="0"/>
      <p:bldP spid="25" grpId="0"/>
      <p:bldP spid="26" grpId="0"/>
      <p:bldP spid="27" grpId="0"/>
      <p:bldP spid="29" grpId="0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83775" y="1009603"/>
            <a:ext cx="1473958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943901" y="1009603"/>
            <a:ext cx="1473958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67686" y="2527119"/>
            <a:ext cx="1705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mass = m</a:t>
            </a:r>
            <a:r>
              <a:rPr lang="en-GB" baseline="-25000" dirty="0" smtClean="0"/>
              <a:t>1</a:t>
            </a:r>
            <a:r>
              <a:rPr lang="en-GB" dirty="0" smtClean="0"/>
              <a:t> 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60444" y="177090"/>
            <a:ext cx="2456597" cy="1364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2706" y="234797"/>
            <a:ext cx="1705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positive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171364" y="2509765"/>
            <a:ext cx="1705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mass = m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767686" y="2885920"/>
            <a:ext cx="296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initial velocity = u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5171364" y="2896713"/>
            <a:ext cx="285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initial velocity = u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767686" y="3295775"/>
            <a:ext cx="2531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final velocity = v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767687" y="4204364"/>
            <a:ext cx="5047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Impulse on ball A is equal in magnitude to the Impulse on ball B but in the opposite direction</a:t>
            </a:r>
            <a:endParaRPr lang="en-GB" baseline="30000" dirty="0"/>
          </a:p>
        </p:txBody>
      </p:sp>
      <p:sp>
        <p:nvSpPr>
          <p:cNvPr id="23" name="TextBox 22"/>
          <p:cNvSpPr txBox="1"/>
          <p:nvPr/>
        </p:nvSpPr>
        <p:spPr>
          <a:xfrm>
            <a:off x="158654" y="940853"/>
            <a:ext cx="1069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ball A</a:t>
            </a:r>
            <a:endParaRPr lang="en-GB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4409078" y="619209"/>
            <a:ext cx="1069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ball B</a:t>
            </a:r>
            <a:endParaRPr lang="en-GB" baseline="30000" dirty="0"/>
          </a:p>
        </p:txBody>
      </p:sp>
      <p:sp>
        <p:nvSpPr>
          <p:cNvPr id="27" name="TextBox 26"/>
          <p:cNvSpPr txBox="1"/>
          <p:nvPr/>
        </p:nvSpPr>
        <p:spPr>
          <a:xfrm>
            <a:off x="5157716" y="3295775"/>
            <a:ext cx="2531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final velocity </a:t>
            </a:r>
            <a:r>
              <a:rPr lang="en-GB" smtClean="0"/>
              <a:t>= v</a:t>
            </a:r>
            <a:r>
              <a:rPr lang="en-GB" baseline="-25000" dirty="0"/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92706" y="3688033"/>
            <a:ext cx="2531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</a:t>
            </a:r>
            <a:r>
              <a:rPr lang="en-GB" baseline="-25000" dirty="0" smtClean="0"/>
              <a:t>1</a:t>
            </a:r>
            <a:r>
              <a:rPr lang="en-GB" dirty="0" smtClean="0"/>
              <a:t> = m</a:t>
            </a:r>
            <a:r>
              <a:rPr lang="en-GB" baseline="-25000" dirty="0" smtClean="0"/>
              <a:t>1</a:t>
            </a:r>
            <a:r>
              <a:rPr lang="en-GB" dirty="0" smtClean="0"/>
              <a:t>v</a:t>
            </a:r>
            <a:r>
              <a:rPr lang="en-GB" baseline="-25000" dirty="0" smtClean="0"/>
              <a:t>1</a:t>
            </a:r>
            <a:r>
              <a:rPr lang="en-GB" dirty="0" smtClean="0"/>
              <a:t>-m</a:t>
            </a:r>
            <a:r>
              <a:rPr lang="en-GB" baseline="-25000" dirty="0" smtClean="0"/>
              <a:t>1</a:t>
            </a:r>
            <a:r>
              <a:rPr lang="en-GB" dirty="0" smtClean="0"/>
              <a:t>u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204346" y="3678251"/>
            <a:ext cx="2531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</a:t>
            </a:r>
            <a:r>
              <a:rPr lang="en-GB" baseline="-25000" dirty="0" smtClean="0"/>
              <a:t>2</a:t>
            </a:r>
            <a:r>
              <a:rPr lang="en-GB" dirty="0" smtClean="0"/>
              <a:t> = m</a:t>
            </a:r>
            <a:r>
              <a:rPr lang="en-GB" baseline="-25000" dirty="0" smtClean="0"/>
              <a:t>2</a:t>
            </a:r>
            <a:r>
              <a:rPr lang="en-GB" dirty="0" smtClean="0"/>
              <a:t>v</a:t>
            </a:r>
            <a:r>
              <a:rPr lang="en-GB" baseline="-25000" dirty="0" smtClean="0"/>
              <a:t>2</a:t>
            </a:r>
            <a:r>
              <a:rPr lang="en-GB" dirty="0" smtClean="0"/>
              <a:t>-m</a:t>
            </a:r>
            <a:r>
              <a:rPr lang="en-GB" baseline="-25000" dirty="0" smtClean="0"/>
              <a:t>2</a:t>
            </a:r>
            <a:r>
              <a:rPr lang="en-GB" dirty="0" smtClean="0"/>
              <a:t>u</a:t>
            </a:r>
            <a:r>
              <a:rPr lang="en-GB" baseline="-25000" dirty="0"/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32513" y="4850695"/>
            <a:ext cx="289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</a:t>
            </a:r>
            <a:r>
              <a:rPr lang="en-GB" baseline="-25000" dirty="0" smtClean="0"/>
              <a:t>1</a:t>
            </a:r>
            <a:r>
              <a:rPr lang="en-GB" dirty="0" smtClean="0"/>
              <a:t>v</a:t>
            </a:r>
            <a:r>
              <a:rPr lang="en-GB" baseline="-25000" dirty="0" smtClean="0"/>
              <a:t>1</a:t>
            </a:r>
            <a:r>
              <a:rPr lang="en-GB" dirty="0" smtClean="0"/>
              <a:t>-m</a:t>
            </a:r>
            <a:r>
              <a:rPr lang="en-GB" baseline="-25000" dirty="0" smtClean="0"/>
              <a:t>1</a:t>
            </a:r>
            <a:r>
              <a:rPr lang="en-GB" dirty="0" smtClean="0"/>
              <a:t>u</a:t>
            </a:r>
            <a:r>
              <a:rPr lang="en-GB" baseline="-25000" dirty="0" smtClean="0"/>
              <a:t>1 </a:t>
            </a:r>
            <a:r>
              <a:rPr lang="en-GB" dirty="0" smtClean="0"/>
              <a:t>= -(m</a:t>
            </a:r>
            <a:r>
              <a:rPr lang="en-GB" baseline="-25000" dirty="0" smtClean="0"/>
              <a:t>2</a:t>
            </a:r>
            <a:r>
              <a:rPr lang="en-GB" dirty="0" smtClean="0"/>
              <a:t>v</a:t>
            </a:r>
            <a:r>
              <a:rPr lang="en-GB" baseline="-25000" dirty="0" smtClean="0"/>
              <a:t>2</a:t>
            </a:r>
            <a:r>
              <a:rPr lang="en-GB" dirty="0" smtClean="0"/>
              <a:t>-m</a:t>
            </a:r>
            <a:r>
              <a:rPr lang="en-GB" baseline="-25000" dirty="0" smtClean="0"/>
              <a:t>2</a:t>
            </a:r>
            <a:r>
              <a:rPr lang="en-GB" dirty="0" smtClean="0"/>
              <a:t>u</a:t>
            </a:r>
            <a:r>
              <a:rPr lang="en-GB" baseline="-25000" dirty="0" smtClean="0"/>
              <a:t>2</a:t>
            </a:r>
            <a:r>
              <a:rPr lang="en-GB" dirty="0" smtClean="0"/>
              <a:t>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12892" y="5220027"/>
            <a:ext cx="2531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</a:t>
            </a:r>
            <a:r>
              <a:rPr lang="en-GB" baseline="-25000" dirty="0" smtClean="0"/>
              <a:t>1</a:t>
            </a:r>
            <a:r>
              <a:rPr lang="en-GB" dirty="0" smtClean="0"/>
              <a:t>v</a:t>
            </a:r>
            <a:r>
              <a:rPr lang="en-GB" baseline="-25000" dirty="0" smtClean="0"/>
              <a:t>1</a:t>
            </a:r>
            <a:r>
              <a:rPr lang="en-GB" dirty="0" smtClean="0"/>
              <a:t>+m</a:t>
            </a:r>
            <a:r>
              <a:rPr lang="en-GB" baseline="-25000" dirty="0" smtClean="0"/>
              <a:t>2</a:t>
            </a:r>
            <a:r>
              <a:rPr lang="en-GB" dirty="0" smtClean="0"/>
              <a:t>v</a:t>
            </a:r>
            <a:r>
              <a:rPr lang="en-GB" baseline="-25000" dirty="0" smtClean="0"/>
              <a:t>2 </a:t>
            </a:r>
            <a:r>
              <a:rPr lang="en-GB" dirty="0" smtClean="0"/>
              <a:t>= m</a:t>
            </a:r>
            <a:r>
              <a:rPr lang="en-GB" baseline="-25000" dirty="0" smtClean="0"/>
              <a:t>1</a:t>
            </a:r>
            <a:r>
              <a:rPr lang="en-GB" dirty="0" smtClean="0"/>
              <a:t>u</a:t>
            </a:r>
            <a:r>
              <a:rPr lang="en-GB" baseline="-25000" dirty="0" smtClean="0"/>
              <a:t>1</a:t>
            </a:r>
            <a:r>
              <a:rPr lang="en-GB" dirty="0" smtClean="0"/>
              <a:t>+m</a:t>
            </a:r>
            <a:r>
              <a:rPr lang="en-GB" baseline="-25000" dirty="0" smtClean="0"/>
              <a:t>2</a:t>
            </a:r>
            <a:r>
              <a:rPr lang="en-GB" dirty="0" smtClean="0"/>
              <a:t>u</a:t>
            </a:r>
            <a:r>
              <a:rPr lang="en-GB" baseline="-25000" dirty="0" smtClean="0"/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00668" y="5762483"/>
            <a:ext cx="7551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total momentum before impact = the total momentum after impact</a:t>
            </a:r>
            <a:endParaRPr lang="en-GB" baseline="30000" dirty="0"/>
          </a:p>
        </p:txBody>
      </p:sp>
      <p:sp>
        <p:nvSpPr>
          <p:cNvPr id="20" name="TextBox 19"/>
          <p:cNvSpPr txBox="1"/>
          <p:nvPr/>
        </p:nvSpPr>
        <p:spPr>
          <a:xfrm>
            <a:off x="5611503" y="4342863"/>
            <a:ext cx="2531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</a:t>
            </a:r>
            <a:r>
              <a:rPr lang="en-GB" baseline="-25000" dirty="0" smtClean="0"/>
              <a:t>1</a:t>
            </a:r>
            <a:r>
              <a:rPr lang="en-GB" dirty="0" smtClean="0"/>
              <a:t> = -I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4030354" y="4855424"/>
            <a:ext cx="289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/>
              </a:rPr>
              <a:t></a:t>
            </a:r>
            <a:r>
              <a:rPr lang="en-GB" dirty="0" smtClean="0"/>
              <a:t>m</a:t>
            </a:r>
            <a:r>
              <a:rPr lang="en-GB" baseline="-25000" dirty="0" smtClean="0"/>
              <a:t>1</a:t>
            </a:r>
            <a:r>
              <a:rPr lang="en-GB" dirty="0" smtClean="0"/>
              <a:t>v</a:t>
            </a:r>
            <a:r>
              <a:rPr lang="en-GB" baseline="-25000" dirty="0" smtClean="0"/>
              <a:t>1</a:t>
            </a:r>
            <a:r>
              <a:rPr lang="en-GB" dirty="0" smtClean="0"/>
              <a:t>-m</a:t>
            </a:r>
            <a:r>
              <a:rPr lang="en-GB" baseline="-25000" dirty="0" smtClean="0"/>
              <a:t>1</a:t>
            </a:r>
            <a:r>
              <a:rPr lang="en-GB" dirty="0" smtClean="0"/>
              <a:t>u</a:t>
            </a:r>
            <a:r>
              <a:rPr lang="en-GB" baseline="-25000" dirty="0" smtClean="0"/>
              <a:t>1 </a:t>
            </a:r>
            <a:r>
              <a:rPr lang="en-GB" dirty="0" smtClean="0"/>
              <a:t>= -m</a:t>
            </a:r>
            <a:r>
              <a:rPr lang="en-GB" baseline="-25000" dirty="0" smtClean="0"/>
              <a:t>2</a:t>
            </a:r>
            <a:r>
              <a:rPr lang="en-GB" dirty="0" smtClean="0"/>
              <a:t>v</a:t>
            </a:r>
            <a:r>
              <a:rPr lang="en-GB" baseline="-25000" dirty="0" smtClean="0"/>
              <a:t>2</a:t>
            </a:r>
            <a:r>
              <a:rPr lang="en-GB" dirty="0" smtClean="0"/>
              <a:t>+m</a:t>
            </a:r>
            <a:r>
              <a:rPr lang="en-GB" baseline="-25000" dirty="0" smtClean="0"/>
              <a:t>2</a:t>
            </a:r>
            <a:r>
              <a:rPr lang="en-GB" dirty="0" smtClean="0"/>
              <a:t>u</a:t>
            </a:r>
            <a:r>
              <a:rPr lang="en-GB" baseline="-25000" dirty="0" smtClean="0"/>
              <a:t>2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4786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/>
      <p:bldP spid="29" grpId="0"/>
      <p:bldP spid="30" grpId="0"/>
      <p:bldP spid="31" grpId="0"/>
      <p:bldP spid="32" grpId="0"/>
      <p:bldP spid="20" grpId="1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195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Conservation of momentum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Conservation of momentum</dc:title>
  <dc:creator>Mick and Roo</dc:creator>
  <cp:lastModifiedBy>Mick and Roo</cp:lastModifiedBy>
  <cp:revision>7</cp:revision>
  <dcterms:created xsi:type="dcterms:W3CDTF">2012-02-02T18:49:08Z</dcterms:created>
  <dcterms:modified xsi:type="dcterms:W3CDTF">2012-09-26T15:46:39Z</dcterms:modified>
</cp:coreProperties>
</file>